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9" r:id="rId2"/>
    <p:sldId id="289" r:id="rId3"/>
    <p:sldId id="291" r:id="rId4"/>
    <p:sldId id="292" r:id="rId5"/>
    <p:sldId id="290" r:id="rId6"/>
    <p:sldId id="257" r:id="rId7"/>
    <p:sldId id="259" r:id="rId8"/>
    <p:sldId id="258" r:id="rId9"/>
    <p:sldId id="260" r:id="rId10"/>
    <p:sldId id="263" r:id="rId11"/>
    <p:sldId id="262" r:id="rId12"/>
    <p:sldId id="264" r:id="rId13"/>
    <p:sldId id="265" r:id="rId14"/>
    <p:sldId id="266" r:id="rId15"/>
    <p:sldId id="293" r:id="rId16"/>
    <p:sldId id="295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14B15-7765-4B7A-89EC-04995BFCB3F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E3094D-2B9E-4D64-86DE-D944220978BA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আমাদের অধিকার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D0D36E7-27C3-4393-AD12-591B487F9542}" type="parTrans" cxnId="{512F3905-C737-4D14-8867-20E59958A3FC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8930D30-52F4-4DEE-9BAA-A7C1833EA8F1}" type="sibTrans" cxnId="{512F3905-C737-4D14-8867-20E59958A3FC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3F9B3B0-6D19-4D4A-B37B-017D883A249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n-BD" sz="28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136E71-D542-46F8-B274-F65CCFE76BDB}" type="parTrans" cxnId="{DD1DFE7C-A2B4-4B96-A2B7-F9DA57DACE3F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EEF0647-8781-448D-88BF-AAE3D60AF6F7}" type="sibTrans" cxnId="{DD1DFE7C-A2B4-4B96-A2B7-F9DA57DACE3F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EF2BA37-CF56-45F4-A05F-F4CB8778AFA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AC8126F-BFE8-419A-A775-D811572C73CF}" type="parTrans" cxnId="{C9608BB4-4FDA-4F27-A05D-3A20A65A4E22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0DF8991-D6DD-4A2D-A606-A83C28BE486D}" type="sibTrans" cxnId="{C9608BB4-4FDA-4F27-A05D-3A20A65A4E22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FA82FBC-25BE-45CD-9586-CE3CCEF5FEC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7C9B41-DD98-4B1F-869C-E9500DA545F7}" type="parTrans" cxnId="{3FB2AD45-356C-4798-8D90-39B8E4B6A0B0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A94B5437-D0D1-43B1-8E23-65F11A22A794}" type="sibTrans" cxnId="{3FB2AD45-356C-4798-8D90-39B8E4B6A0B0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CC2E8D3-0721-4094-97A1-93DCA0E7E727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A9B7F3-CF7C-4D52-8EAD-54A484221F14}" type="parTrans" cxnId="{698AA3BA-DBBE-47B4-B4AE-549746EFF82D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0971D7B-060B-43AC-8C54-D3211B4C250F}" type="sibTrans" cxnId="{698AA3BA-DBBE-47B4-B4AE-549746EFF82D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F6ADA88-77E6-42FC-AA7E-ECD9C2F8CC1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6025D41-FD86-4610-A720-A60B630E09A1}" type="parTrans" cxnId="{77CDE0AE-1E69-4498-B7B5-463997327401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9CABCC6-4614-4730-8B91-58315F1A265D}" type="sibTrans" cxnId="{77CDE0AE-1E69-4498-B7B5-463997327401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82F84BAB-5438-4881-8DB4-4FA3AE0B9EBB}">
      <dgm:prSet phldrT="[Text]" custScaleX="164862" custRadScaleRad="121334" custRadScaleInc="51571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24CEF03-C0B7-42A1-B083-16BA1C9F3916}" type="parTrans" cxnId="{59722A08-BCCD-44D4-8203-FE21EF4679F3}">
      <dgm:prSet/>
      <dgm:spPr/>
      <dgm:t>
        <a:bodyPr/>
        <a:lstStyle/>
        <a:p>
          <a:endParaRPr lang="en-US"/>
        </a:p>
      </dgm:t>
    </dgm:pt>
    <dgm:pt modelId="{573AE101-67D0-42FD-8E80-A449DB7C29AC}" type="sibTrans" cxnId="{59722A08-BCCD-44D4-8203-FE21EF4679F3}">
      <dgm:prSet/>
      <dgm:spPr/>
      <dgm:t>
        <a:bodyPr/>
        <a:lstStyle/>
        <a:p>
          <a:endParaRPr lang="en-US"/>
        </a:p>
      </dgm:t>
    </dgm:pt>
    <dgm:pt modelId="{91991DD4-72F4-400D-84B0-17FC4F0A15EF}" type="pres">
      <dgm:prSet presAssocID="{68B14B15-7765-4B7A-89EC-04995BFCB3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1420C1-42D3-449B-AABB-E961E2ACE6BC}" type="pres">
      <dgm:prSet presAssocID="{96E3094D-2B9E-4D64-86DE-D944220978BA}" presName="centerShape" presStyleLbl="node0" presStyleIdx="0" presStyleCnt="1" custScaleX="189074" custLinFactNeighborX="2067" custLinFactNeighborY="-5240"/>
      <dgm:spPr/>
      <dgm:t>
        <a:bodyPr/>
        <a:lstStyle/>
        <a:p>
          <a:endParaRPr lang="en-US"/>
        </a:p>
      </dgm:t>
    </dgm:pt>
    <dgm:pt modelId="{4F9021A9-90A7-44DA-A350-49C9D7EC855F}" type="pres">
      <dgm:prSet presAssocID="{5C136E71-D542-46F8-B274-F65CCFE76BDB}" presName="parTrans" presStyleLbl="sibTrans2D1" presStyleIdx="0" presStyleCnt="5" custScaleX="161523"/>
      <dgm:spPr/>
      <dgm:t>
        <a:bodyPr/>
        <a:lstStyle/>
        <a:p>
          <a:endParaRPr lang="en-US"/>
        </a:p>
      </dgm:t>
    </dgm:pt>
    <dgm:pt modelId="{149763B7-2D8D-4081-B90E-B6A8653027BC}" type="pres">
      <dgm:prSet presAssocID="{5C136E71-D542-46F8-B274-F65CCFE76BD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08072A-AEC4-4E30-B576-B00661E2D91A}" type="pres">
      <dgm:prSet presAssocID="{23F9B3B0-6D19-4D4A-B37B-017D883A2490}" presName="node" presStyleLbl="node1" presStyleIdx="0" presStyleCnt="5" custScaleX="159037" custRadScaleRad="101848" custRadScaleInc="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49DE-D67C-477F-8A77-1D58E4BA74B0}" type="pres">
      <dgm:prSet presAssocID="{4AC8126F-BFE8-419A-A775-D811572C73CF}" presName="parTrans" presStyleLbl="sibTrans2D1" presStyleIdx="1" presStyleCnt="5" custScaleX="183669"/>
      <dgm:spPr/>
      <dgm:t>
        <a:bodyPr/>
        <a:lstStyle/>
        <a:p>
          <a:endParaRPr lang="en-US"/>
        </a:p>
      </dgm:t>
    </dgm:pt>
    <dgm:pt modelId="{85FE9991-49EE-4887-BC21-31DA232931E9}" type="pres">
      <dgm:prSet presAssocID="{4AC8126F-BFE8-419A-A775-D811572C73C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C2FA75A-5023-4CF2-9FCD-51ED8AAC52B0}" type="pres">
      <dgm:prSet presAssocID="{EEF2BA37-CF56-45F4-A05F-F4CB8778AFA4}" presName="node" presStyleLbl="node1" presStyleIdx="1" presStyleCnt="5" custScaleX="151735" custRadScaleRad="170024" custRadScaleInc="-11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09116-4BE2-48A2-800D-B5B3A4D9A939}" type="pres">
      <dgm:prSet presAssocID="{46025D41-FD86-4610-A720-A60B630E09A1}" presName="parTrans" presStyleLbl="sibTrans2D1" presStyleIdx="2" presStyleCnt="5" custScaleX="263583"/>
      <dgm:spPr/>
      <dgm:t>
        <a:bodyPr/>
        <a:lstStyle/>
        <a:p>
          <a:endParaRPr lang="en-US"/>
        </a:p>
      </dgm:t>
    </dgm:pt>
    <dgm:pt modelId="{3D85DE4F-8C2A-4EAF-81DD-FE6ABC301387}" type="pres">
      <dgm:prSet presAssocID="{46025D41-FD86-4610-A720-A60B630E09A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FA592F3-5BA3-44AA-9431-11AABA75856B}" type="pres">
      <dgm:prSet presAssocID="{DF6ADA88-77E6-42FC-AA7E-ECD9C2F8CC12}" presName="node" presStyleLbl="node1" presStyleIdx="2" presStyleCnt="5" custScaleX="185250" custScaleY="97010" custRadScaleRad="78134" custRadScaleInc="65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60524-E3D9-4A1A-8CDA-D182838B4EF8}" type="pres">
      <dgm:prSet presAssocID="{947C9B41-DD98-4B1F-869C-E9500DA545F7}" presName="parTrans" presStyleLbl="sibTrans2D1" presStyleIdx="3" presStyleCnt="5" custScaleX="187383"/>
      <dgm:spPr/>
      <dgm:t>
        <a:bodyPr/>
        <a:lstStyle/>
        <a:p>
          <a:endParaRPr lang="en-US"/>
        </a:p>
      </dgm:t>
    </dgm:pt>
    <dgm:pt modelId="{CA3B5A32-09F2-4CC7-BB76-7779E2590408}" type="pres">
      <dgm:prSet presAssocID="{947C9B41-DD98-4B1F-869C-E9500DA545F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17A1F60-79BE-416F-9B5A-24542405CFB0}" type="pres">
      <dgm:prSet presAssocID="{2FA82FBC-25BE-45CD-9586-CE3CCEF5FEC9}" presName="node" presStyleLbl="node1" presStyleIdx="3" presStyleCnt="5" custScaleX="164862" custRadScaleRad="193361" custRadScaleInc="-312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5C87-D3B9-49CB-91F9-2F9217E84AD3}" type="pres">
      <dgm:prSet presAssocID="{9DA9B7F3-CF7C-4D52-8EAD-54A484221F1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B774142-C0C9-4957-903F-C664213C9010}" type="pres">
      <dgm:prSet presAssocID="{9DA9B7F3-CF7C-4D52-8EAD-54A484221F1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5379CE5-0188-42EA-82E3-A0EF2A6D9732}" type="pres">
      <dgm:prSet presAssocID="{ECC2E8D3-0721-4094-97A1-93DCA0E7E727}" presName="node" presStyleLbl="node1" presStyleIdx="4" presStyleCnt="5" custScaleX="157214" custRadScaleRad="149370" custRadScaleInc="6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AA3BA-DBBE-47B4-B4AE-549746EFF82D}" srcId="{96E3094D-2B9E-4D64-86DE-D944220978BA}" destId="{ECC2E8D3-0721-4094-97A1-93DCA0E7E727}" srcOrd="4" destOrd="0" parTransId="{9DA9B7F3-CF7C-4D52-8EAD-54A484221F14}" sibTransId="{F0971D7B-060B-43AC-8C54-D3211B4C250F}"/>
    <dgm:cxn modelId="{5B508373-090F-46A9-9FB1-17E6D850B0BB}" type="presOf" srcId="{DF6ADA88-77E6-42FC-AA7E-ECD9C2F8CC12}" destId="{8FA592F3-5BA3-44AA-9431-11AABA75856B}" srcOrd="0" destOrd="0" presId="urn:microsoft.com/office/officeart/2005/8/layout/radial5"/>
    <dgm:cxn modelId="{E5ECC0C9-8410-4FE6-91A2-040B33F0924B}" type="presOf" srcId="{5C136E71-D542-46F8-B274-F65CCFE76BDB}" destId="{4F9021A9-90A7-44DA-A350-49C9D7EC855F}" srcOrd="0" destOrd="0" presId="urn:microsoft.com/office/officeart/2005/8/layout/radial5"/>
    <dgm:cxn modelId="{C0C6B903-6AA6-4A20-8539-DA573FE7190A}" type="presOf" srcId="{2FA82FBC-25BE-45CD-9586-CE3CCEF5FEC9}" destId="{317A1F60-79BE-416F-9B5A-24542405CFB0}" srcOrd="0" destOrd="0" presId="urn:microsoft.com/office/officeart/2005/8/layout/radial5"/>
    <dgm:cxn modelId="{C9608BB4-4FDA-4F27-A05D-3A20A65A4E22}" srcId="{96E3094D-2B9E-4D64-86DE-D944220978BA}" destId="{EEF2BA37-CF56-45F4-A05F-F4CB8778AFA4}" srcOrd="1" destOrd="0" parTransId="{4AC8126F-BFE8-419A-A775-D811572C73CF}" sibTransId="{50DF8991-D6DD-4A2D-A606-A83C28BE486D}"/>
    <dgm:cxn modelId="{8A684515-3ED2-42E0-AC61-B239B84D5204}" type="presOf" srcId="{ECC2E8D3-0721-4094-97A1-93DCA0E7E727}" destId="{75379CE5-0188-42EA-82E3-A0EF2A6D9732}" srcOrd="0" destOrd="0" presId="urn:microsoft.com/office/officeart/2005/8/layout/radial5"/>
    <dgm:cxn modelId="{59722A08-BCCD-44D4-8203-FE21EF4679F3}" srcId="{68B14B15-7765-4B7A-89EC-04995BFCB3FC}" destId="{82F84BAB-5438-4881-8DB4-4FA3AE0B9EBB}" srcOrd="1" destOrd="0" parTransId="{724CEF03-C0B7-42A1-B083-16BA1C9F3916}" sibTransId="{573AE101-67D0-42FD-8E80-A449DB7C29AC}"/>
    <dgm:cxn modelId="{C86169BE-9A71-4CD4-BF05-D1AEE05199F8}" type="presOf" srcId="{46025D41-FD86-4610-A720-A60B630E09A1}" destId="{10009116-4BE2-48A2-800D-B5B3A4D9A939}" srcOrd="0" destOrd="0" presId="urn:microsoft.com/office/officeart/2005/8/layout/radial5"/>
    <dgm:cxn modelId="{3FB2AD45-356C-4798-8D90-39B8E4B6A0B0}" srcId="{96E3094D-2B9E-4D64-86DE-D944220978BA}" destId="{2FA82FBC-25BE-45CD-9586-CE3CCEF5FEC9}" srcOrd="3" destOrd="0" parTransId="{947C9B41-DD98-4B1F-869C-E9500DA545F7}" sibTransId="{A94B5437-D0D1-43B1-8E23-65F11A22A794}"/>
    <dgm:cxn modelId="{AADAC656-9A4E-4750-8776-14C68C6A3883}" type="presOf" srcId="{4AC8126F-BFE8-419A-A775-D811572C73CF}" destId="{85FE9991-49EE-4887-BC21-31DA232931E9}" srcOrd="1" destOrd="0" presId="urn:microsoft.com/office/officeart/2005/8/layout/radial5"/>
    <dgm:cxn modelId="{EC1FE910-B766-46CB-8D28-87BC1885CF12}" type="presOf" srcId="{9DA9B7F3-CF7C-4D52-8EAD-54A484221F14}" destId="{80E15C87-D3B9-49CB-91F9-2F9217E84AD3}" srcOrd="0" destOrd="0" presId="urn:microsoft.com/office/officeart/2005/8/layout/radial5"/>
    <dgm:cxn modelId="{77CDE0AE-1E69-4498-B7B5-463997327401}" srcId="{96E3094D-2B9E-4D64-86DE-D944220978BA}" destId="{DF6ADA88-77E6-42FC-AA7E-ECD9C2F8CC12}" srcOrd="2" destOrd="0" parTransId="{46025D41-FD86-4610-A720-A60B630E09A1}" sibTransId="{99CABCC6-4614-4730-8B91-58315F1A265D}"/>
    <dgm:cxn modelId="{B84F65B2-82E9-4409-9C07-34A783E64619}" type="presOf" srcId="{46025D41-FD86-4610-A720-A60B630E09A1}" destId="{3D85DE4F-8C2A-4EAF-81DD-FE6ABC301387}" srcOrd="1" destOrd="0" presId="urn:microsoft.com/office/officeart/2005/8/layout/radial5"/>
    <dgm:cxn modelId="{928C5EAF-6355-476E-9478-FFF415739E0B}" type="presOf" srcId="{947C9B41-DD98-4B1F-869C-E9500DA545F7}" destId="{AA760524-E3D9-4A1A-8CDA-D182838B4EF8}" srcOrd="0" destOrd="0" presId="urn:microsoft.com/office/officeart/2005/8/layout/radial5"/>
    <dgm:cxn modelId="{33ED3367-D8EA-4BDF-9DE8-736A9F9C6253}" type="presOf" srcId="{68B14B15-7765-4B7A-89EC-04995BFCB3FC}" destId="{91991DD4-72F4-400D-84B0-17FC4F0A15EF}" srcOrd="0" destOrd="0" presId="urn:microsoft.com/office/officeart/2005/8/layout/radial5"/>
    <dgm:cxn modelId="{85E67FFC-FA10-4674-85A8-4CE1E3DFDE13}" type="presOf" srcId="{947C9B41-DD98-4B1F-869C-E9500DA545F7}" destId="{CA3B5A32-09F2-4CC7-BB76-7779E2590408}" srcOrd="1" destOrd="0" presId="urn:microsoft.com/office/officeart/2005/8/layout/radial5"/>
    <dgm:cxn modelId="{DD1DFE7C-A2B4-4B96-A2B7-F9DA57DACE3F}" srcId="{96E3094D-2B9E-4D64-86DE-D944220978BA}" destId="{23F9B3B0-6D19-4D4A-B37B-017D883A2490}" srcOrd="0" destOrd="0" parTransId="{5C136E71-D542-46F8-B274-F65CCFE76BDB}" sibTransId="{EEEF0647-8781-448D-88BF-AAE3D60AF6F7}"/>
    <dgm:cxn modelId="{512F3905-C737-4D14-8867-20E59958A3FC}" srcId="{68B14B15-7765-4B7A-89EC-04995BFCB3FC}" destId="{96E3094D-2B9E-4D64-86DE-D944220978BA}" srcOrd="0" destOrd="0" parTransId="{3D0D36E7-27C3-4393-AD12-591B487F9542}" sibTransId="{E8930D30-52F4-4DEE-9BAA-A7C1833EA8F1}"/>
    <dgm:cxn modelId="{C37E0849-0082-4C07-BB7A-18AF7F1193C6}" type="presOf" srcId="{EEF2BA37-CF56-45F4-A05F-F4CB8778AFA4}" destId="{1C2FA75A-5023-4CF2-9FCD-51ED8AAC52B0}" srcOrd="0" destOrd="0" presId="urn:microsoft.com/office/officeart/2005/8/layout/radial5"/>
    <dgm:cxn modelId="{6DA840C0-2364-4A50-8A84-397A681986C8}" type="presOf" srcId="{23F9B3B0-6D19-4D4A-B37B-017D883A2490}" destId="{0F08072A-AEC4-4E30-B576-B00661E2D91A}" srcOrd="0" destOrd="0" presId="urn:microsoft.com/office/officeart/2005/8/layout/radial5"/>
    <dgm:cxn modelId="{C509D111-BA4A-4F87-A087-D2DA272B35F0}" type="presOf" srcId="{9DA9B7F3-CF7C-4D52-8EAD-54A484221F14}" destId="{9B774142-C0C9-4957-903F-C664213C9010}" srcOrd="1" destOrd="0" presId="urn:microsoft.com/office/officeart/2005/8/layout/radial5"/>
    <dgm:cxn modelId="{CC3A986E-18B0-4A01-8AE0-15D4D6598039}" type="presOf" srcId="{4AC8126F-BFE8-419A-A775-D811572C73CF}" destId="{050249DE-D67C-477F-8A77-1D58E4BA74B0}" srcOrd="0" destOrd="0" presId="urn:microsoft.com/office/officeart/2005/8/layout/radial5"/>
    <dgm:cxn modelId="{1250C3FE-9201-4804-9C09-81558DEB0244}" type="presOf" srcId="{96E3094D-2B9E-4D64-86DE-D944220978BA}" destId="{521420C1-42D3-449B-AABB-E961E2ACE6BC}" srcOrd="0" destOrd="0" presId="urn:microsoft.com/office/officeart/2005/8/layout/radial5"/>
    <dgm:cxn modelId="{EA609DFD-5D75-4E70-B59D-D6174D6EC327}" type="presOf" srcId="{5C136E71-D542-46F8-B274-F65CCFE76BDB}" destId="{149763B7-2D8D-4081-B90E-B6A8653027BC}" srcOrd="1" destOrd="0" presId="urn:microsoft.com/office/officeart/2005/8/layout/radial5"/>
    <dgm:cxn modelId="{04BA83CE-F8FA-4DCF-8D4E-C5A5BCB3F62C}" type="presParOf" srcId="{91991DD4-72F4-400D-84B0-17FC4F0A15EF}" destId="{521420C1-42D3-449B-AABB-E961E2ACE6BC}" srcOrd="0" destOrd="0" presId="urn:microsoft.com/office/officeart/2005/8/layout/radial5"/>
    <dgm:cxn modelId="{031D266F-7177-4585-9C7C-968813EAE192}" type="presParOf" srcId="{91991DD4-72F4-400D-84B0-17FC4F0A15EF}" destId="{4F9021A9-90A7-44DA-A350-49C9D7EC855F}" srcOrd="1" destOrd="0" presId="urn:microsoft.com/office/officeart/2005/8/layout/radial5"/>
    <dgm:cxn modelId="{E6904D73-10B8-4482-ABB5-0B6E562BB7A2}" type="presParOf" srcId="{4F9021A9-90A7-44DA-A350-49C9D7EC855F}" destId="{149763B7-2D8D-4081-B90E-B6A8653027BC}" srcOrd="0" destOrd="0" presId="urn:microsoft.com/office/officeart/2005/8/layout/radial5"/>
    <dgm:cxn modelId="{710A1606-A20F-40EC-BF99-532E5A7EE797}" type="presParOf" srcId="{91991DD4-72F4-400D-84B0-17FC4F0A15EF}" destId="{0F08072A-AEC4-4E30-B576-B00661E2D91A}" srcOrd="2" destOrd="0" presId="urn:microsoft.com/office/officeart/2005/8/layout/radial5"/>
    <dgm:cxn modelId="{2FB5373E-A9B7-40D0-A8BA-775C6DB8BBDB}" type="presParOf" srcId="{91991DD4-72F4-400D-84B0-17FC4F0A15EF}" destId="{050249DE-D67C-477F-8A77-1D58E4BA74B0}" srcOrd="3" destOrd="0" presId="urn:microsoft.com/office/officeart/2005/8/layout/radial5"/>
    <dgm:cxn modelId="{CDE827AA-4661-4F0C-A4A3-8EA34B6C257E}" type="presParOf" srcId="{050249DE-D67C-477F-8A77-1D58E4BA74B0}" destId="{85FE9991-49EE-4887-BC21-31DA232931E9}" srcOrd="0" destOrd="0" presId="urn:microsoft.com/office/officeart/2005/8/layout/radial5"/>
    <dgm:cxn modelId="{F076EEC6-B55D-4404-B208-DEE34F1E05EB}" type="presParOf" srcId="{91991DD4-72F4-400D-84B0-17FC4F0A15EF}" destId="{1C2FA75A-5023-4CF2-9FCD-51ED8AAC52B0}" srcOrd="4" destOrd="0" presId="urn:microsoft.com/office/officeart/2005/8/layout/radial5"/>
    <dgm:cxn modelId="{31C8558C-76E0-4689-8D8D-3D50EC3BFE77}" type="presParOf" srcId="{91991DD4-72F4-400D-84B0-17FC4F0A15EF}" destId="{10009116-4BE2-48A2-800D-B5B3A4D9A939}" srcOrd="5" destOrd="0" presId="urn:microsoft.com/office/officeart/2005/8/layout/radial5"/>
    <dgm:cxn modelId="{116CFED2-A0C6-4F2A-8C5C-3421C8573C9C}" type="presParOf" srcId="{10009116-4BE2-48A2-800D-B5B3A4D9A939}" destId="{3D85DE4F-8C2A-4EAF-81DD-FE6ABC301387}" srcOrd="0" destOrd="0" presId="urn:microsoft.com/office/officeart/2005/8/layout/radial5"/>
    <dgm:cxn modelId="{EE8C4711-29E0-4878-8695-B3B04BF8D98A}" type="presParOf" srcId="{91991DD4-72F4-400D-84B0-17FC4F0A15EF}" destId="{8FA592F3-5BA3-44AA-9431-11AABA75856B}" srcOrd="6" destOrd="0" presId="urn:microsoft.com/office/officeart/2005/8/layout/radial5"/>
    <dgm:cxn modelId="{86308F8F-7C62-4A30-8758-F5FB55C63A39}" type="presParOf" srcId="{91991DD4-72F4-400D-84B0-17FC4F0A15EF}" destId="{AA760524-E3D9-4A1A-8CDA-D182838B4EF8}" srcOrd="7" destOrd="0" presId="urn:microsoft.com/office/officeart/2005/8/layout/radial5"/>
    <dgm:cxn modelId="{1C30B9CB-1AF8-44D0-9C1E-A66144C40B48}" type="presParOf" srcId="{AA760524-E3D9-4A1A-8CDA-D182838B4EF8}" destId="{CA3B5A32-09F2-4CC7-BB76-7779E2590408}" srcOrd="0" destOrd="0" presId="urn:microsoft.com/office/officeart/2005/8/layout/radial5"/>
    <dgm:cxn modelId="{ABDE9594-D0BF-4EFC-ACCC-00262196BBAE}" type="presParOf" srcId="{91991DD4-72F4-400D-84B0-17FC4F0A15EF}" destId="{317A1F60-79BE-416F-9B5A-24542405CFB0}" srcOrd="8" destOrd="0" presId="urn:microsoft.com/office/officeart/2005/8/layout/radial5"/>
    <dgm:cxn modelId="{1DB78302-F6CF-4C56-960F-563DED7C264A}" type="presParOf" srcId="{91991DD4-72F4-400D-84B0-17FC4F0A15EF}" destId="{80E15C87-D3B9-49CB-91F9-2F9217E84AD3}" srcOrd="9" destOrd="0" presId="urn:microsoft.com/office/officeart/2005/8/layout/radial5"/>
    <dgm:cxn modelId="{7A3F6129-1DC4-407E-BF74-37407A13C60E}" type="presParOf" srcId="{80E15C87-D3B9-49CB-91F9-2F9217E84AD3}" destId="{9B774142-C0C9-4957-903F-C664213C9010}" srcOrd="0" destOrd="0" presId="urn:microsoft.com/office/officeart/2005/8/layout/radial5"/>
    <dgm:cxn modelId="{090147C2-9E07-4D2F-9570-764AB94D6E24}" type="presParOf" srcId="{91991DD4-72F4-400D-84B0-17FC4F0A15EF}" destId="{75379CE5-0188-42EA-82E3-A0EF2A6D9732}" srcOrd="10" destOrd="0" presId="urn:microsoft.com/office/officeart/2005/8/layout/radial5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14B15-7765-4B7A-89EC-04995BFCB3F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E3094D-2B9E-4D64-86DE-D944220978BA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আমাদের অধিকার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D0D36E7-27C3-4393-AD12-591B487F9542}" type="parTrans" cxnId="{512F3905-C737-4D14-8867-20E59958A3FC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8930D30-52F4-4DEE-9BAA-A7C1833EA8F1}" type="sibTrans" cxnId="{512F3905-C737-4D14-8867-20E59958A3FC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3F9B3B0-6D19-4D4A-B37B-017D883A249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বস্ত্রের অধিকার</a:t>
          </a:r>
          <a:endParaRPr lang="bn-BD" sz="28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136E71-D542-46F8-B274-F65CCFE76BDB}" type="parTrans" cxnId="{DD1DFE7C-A2B4-4B96-A2B7-F9DA57DACE3F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EEF0647-8781-448D-88BF-AAE3D60AF6F7}" type="sibTrans" cxnId="{DD1DFE7C-A2B4-4B96-A2B7-F9DA57DACE3F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EF2BA37-CF56-45F4-A05F-F4CB8778AFA4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বাসস্থানের অধিকার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AC8126F-BFE8-419A-A775-D811572C73CF}" type="parTrans" cxnId="{C9608BB4-4FDA-4F27-A05D-3A20A65A4E22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0DF8991-D6DD-4A2D-A606-A83C28BE486D}" type="sibTrans" cxnId="{C9608BB4-4FDA-4F27-A05D-3A20A65A4E22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FA82FBC-25BE-45CD-9586-CE3CCEF5FEC9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 লাভের অধিকার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7C9B41-DD98-4B1F-869C-E9500DA545F7}" type="parTrans" cxnId="{3FB2AD45-356C-4798-8D90-39B8E4B6A0B0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A94B5437-D0D1-43B1-8E23-65F11A22A794}" type="sibTrans" cxnId="{3FB2AD45-356C-4798-8D90-39B8E4B6A0B0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CC2E8D3-0721-4094-97A1-93DCA0E7E727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অধিকার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A9B7F3-CF7C-4D52-8EAD-54A484221F14}" type="parTrans" cxnId="{698AA3BA-DBBE-47B4-B4AE-549746EFF82D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0971D7B-060B-43AC-8C54-D3211B4C250F}" type="sibTrans" cxnId="{698AA3BA-DBBE-47B4-B4AE-549746EFF82D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F6ADA88-77E6-42FC-AA7E-ECD9C2F8CC1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চিকিৎসার অধিকার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6025D41-FD86-4610-A720-A60B630E09A1}" type="parTrans" cxnId="{77CDE0AE-1E69-4498-B7B5-463997327401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9CABCC6-4614-4730-8B91-58315F1A265D}" type="sibTrans" cxnId="{77CDE0AE-1E69-4498-B7B5-463997327401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82F84BAB-5438-4881-8DB4-4FA3AE0B9EBB}">
      <dgm:prSet phldrT="[Text]" custScaleX="164862" custRadScaleRad="121334" custRadScaleInc="51571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24CEF03-C0B7-42A1-B083-16BA1C9F3916}" type="parTrans" cxnId="{59722A08-BCCD-44D4-8203-FE21EF4679F3}">
      <dgm:prSet/>
      <dgm:spPr/>
      <dgm:t>
        <a:bodyPr/>
        <a:lstStyle/>
        <a:p>
          <a:endParaRPr lang="en-US"/>
        </a:p>
      </dgm:t>
    </dgm:pt>
    <dgm:pt modelId="{573AE101-67D0-42FD-8E80-A449DB7C29AC}" type="sibTrans" cxnId="{59722A08-BCCD-44D4-8203-FE21EF4679F3}">
      <dgm:prSet/>
      <dgm:spPr/>
      <dgm:t>
        <a:bodyPr/>
        <a:lstStyle/>
        <a:p>
          <a:endParaRPr lang="en-US"/>
        </a:p>
      </dgm:t>
    </dgm:pt>
    <dgm:pt modelId="{91991DD4-72F4-400D-84B0-17FC4F0A15EF}" type="pres">
      <dgm:prSet presAssocID="{68B14B15-7765-4B7A-89EC-04995BFCB3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1420C1-42D3-449B-AABB-E961E2ACE6BC}" type="pres">
      <dgm:prSet presAssocID="{96E3094D-2B9E-4D64-86DE-D944220978BA}" presName="centerShape" presStyleLbl="node0" presStyleIdx="0" presStyleCnt="1" custScaleX="189074" custLinFactNeighborX="2067" custLinFactNeighborY="-5240"/>
      <dgm:spPr/>
      <dgm:t>
        <a:bodyPr/>
        <a:lstStyle/>
        <a:p>
          <a:endParaRPr lang="en-US"/>
        </a:p>
      </dgm:t>
    </dgm:pt>
    <dgm:pt modelId="{4F9021A9-90A7-44DA-A350-49C9D7EC855F}" type="pres">
      <dgm:prSet presAssocID="{5C136E71-D542-46F8-B274-F65CCFE76BDB}" presName="parTrans" presStyleLbl="sibTrans2D1" presStyleIdx="0" presStyleCnt="5" custScaleX="161523"/>
      <dgm:spPr/>
      <dgm:t>
        <a:bodyPr/>
        <a:lstStyle/>
        <a:p>
          <a:endParaRPr lang="en-US"/>
        </a:p>
      </dgm:t>
    </dgm:pt>
    <dgm:pt modelId="{149763B7-2D8D-4081-B90E-B6A8653027BC}" type="pres">
      <dgm:prSet presAssocID="{5C136E71-D542-46F8-B274-F65CCFE76BD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08072A-AEC4-4E30-B576-B00661E2D91A}" type="pres">
      <dgm:prSet presAssocID="{23F9B3B0-6D19-4D4A-B37B-017D883A2490}" presName="node" presStyleLbl="node1" presStyleIdx="0" presStyleCnt="5" custScaleX="159037" custRadScaleRad="101848" custRadScaleInc="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49DE-D67C-477F-8A77-1D58E4BA74B0}" type="pres">
      <dgm:prSet presAssocID="{4AC8126F-BFE8-419A-A775-D811572C73CF}" presName="parTrans" presStyleLbl="sibTrans2D1" presStyleIdx="1" presStyleCnt="5" custScaleX="183669"/>
      <dgm:spPr/>
      <dgm:t>
        <a:bodyPr/>
        <a:lstStyle/>
        <a:p>
          <a:endParaRPr lang="en-US"/>
        </a:p>
      </dgm:t>
    </dgm:pt>
    <dgm:pt modelId="{85FE9991-49EE-4887-BC21-31DA232931E9}" type="pres">
      <dgm:prSet presAssocID="{4AC8126F-BFE8-419A-A775-D811572C73C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C2FA75A-5023-4CF2-9FCD-51ED8AAC52B0}" type="pres">
      <dgm:prSet presAssocID="{EEF2BA37-CF56-45F4-A05F-F4CB8778AFA4}" presName="node" presStyleLbl="node1" presStyleIdx="1" presStyleCnt="5" custScaleX="151735" custRadScaleRad="170024" custRadScaleInc="-11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09116-4BE2-48A2-800D-B5B3A4D9A939}" type="pres">
      <dgm:prSet presAssocID="{46025D41-FD86-4610-A720-A60B630E09A1}" presName="parTrans" presStyleLbl="sibTrans2D1" presStyleIdx="2" presStyleCnt="5" custScaleX="263583"/>
      <dgm:spPr/>
      <dgm:t>
        <a:bodyPr/>
        <a:lstStyle/>
        <a:p>
          <a:endParaRPr lang="en-US"/>
        </a:p>
      </dgm:t>
    </dgm:pt>
    <dgm:pt modelId="{3D85DE4F-8C2A-4EAF-81DD-FE6ABC301387}" type="pres">
      <dgm:prSet presAssocID="{46025D41-FD86-4610-A720-A60B630E09A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FA592F3-5BA3-44AA-9431-11AABA75856B}" type="pres">
      <dgm:prSet presAssocID="{DF6ADA88-77E6-42FC-AA7E-ECD9C2F8CC12}" presName="node" presStyleLbl="node1" presStyleIdx="2" presStyleCnt="5" custScaleX="185250" custScaleY="97010" custRadScaleRad="89496" custRadScaleInc="8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60524-E3D9-4A1A-8CDA-D182838B4EF8}" type="pres">
      <dgm:prSet presAssocID="{947C9B41-DD98-4B1F-869C-E9500DA545F7}" presName="parTrans" presStyleLbl="sibTrans2D1" presStyleIdx="3" presStyleCnt="5" custScaleX="187383"/>
      <dgm:spPr/>
      <dgm:t>
        <a:bodyPr/>
        <a:lstStyle/>
        <a:p>
          <a:endParaRPr lang="en-US"/>
        </a:p>
      </dgm:t>
    </dgm:pt>
    <dgm:pt modelId="{CA3B5A32-09F2-4CC7-BB76-7779E2590408}" type="pres">
      <dgm:prSet presAssocID="{947C9B41-DD98-4B1F-869C-E9500DA545F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17A1F60-79BE-416F-9B5A-24542405CFB0}" type="pres">
      <dgm:prSet presAssocID="{2FA82FBC-25BE-45CD-9586-CE3CCEF5FEC9}" presName="node" presStyleLbl="node1" presStyleIdx="3" presStyleCnt="5" custScaleX="164862" custRadScaleRad="153712" custRadScaleInc="-300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5C87-D3B9-49CB-91F9-2F9217E84AD3}" type="pres">
      <dgm:prSet presAssocID="{9DA9B7F3-CF7C-4D52-8EAD-54A484221F1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B774142-C0C9-4957-903F-C664213C9010}" type="pres">
      <dgm:prSet presAssocID="{9DA9B7F3-CF7C-4D52-8EAD-54A484221F1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5379CE5-0188-42EA-82E3-A0EF2A6D9732}" type="pres">
      <dgm:prSet presAssocID="{ECC2E8D3-0721-4094-97A1-93DCA0E7E727}" presName="node" presStyleLbl="node1" presStyleIdx="4" presStyleCnt="5" custScaleX="157214" custRadScaleRad="149370" custRadScaleInc="6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9AE1C-4E86-4E66-8E4E-C64AAD29DA1B}" type="presOf" srcId="{9DA9B7F3-CF7C-4D52-8EAD-54A484221F14}" destId="{80E15C87-D3B9-49CB-91F9-2F9217E84AD3}" srcOrd="0" destOrd="0" presId="urn:microsoft.com/office/officeart/2005/8/layout/radial5"/>
    <dgm:cxn modelId="{C7CF3DDF-F063-4475-AAAB-E34609795F74}" type="presOf" srcId="{947C9B41-DD98-4B1F-869C-E9500DA545F7}" destId="{AA760524-E3D9-4A1A-8CDA-D182838B4EF8}" srcOrd="0" destOrd="0" presId="urn:microsoft.com/office/officeart/2005/8/layout/radial5"/>
    <dgm:cxn modelId="{E127A1BE-6EC5-4304-971C-AF257041D80F}" type="presOf" srcId="{947C9B41-DD98-4B1F-869C-E9500DA545F7}" destId="{CA3B5A32-09F2-4CC7-BB76-7779E2590408}" srcOrd="1" destOrd="0" presId="urn:microsoft.com/office/officeart/2005/8/layout/radial5"/>
    <dgm:cxn modelId="{59722A08-BCCD-44D4-8203-FE21EF4679F3}" srcId="{68B14B15-7765-4B7A-89EC-04995BFCB3FC}" destId="{82F84BAB-5438-4881-8DB4-4FA3AE0B9EBB}" srcOrd="1" destOrd="0" parTransId="{724CEF03-C0B7-42A1-B083-16BA1C9F3916}" sibTransId="{573AE101-67D0-42FD-8E80-A449DB7C29AC}"/>
    <dgm:cxn modelId="{68BB64FE-FD7C-4D31-AE8A-5F05A8A065D5}" type="presOf" srcId="{46025D41-FD86-4610-A720-A60B630E09A1}" destId="{3D85DE4F-8C2A-4EAF-81DD-FE6ABC301387}" srcOrd="1" destOrd="0" presId="urn:microsoft.com/office/officeart/2005/8/layout/radial5"/>
    <dgm:cxn modelId="{512F3905-C737-4D14-8867-20E59958A3FC}" srcId="{68B14B15-7765-4B7A-89EC-04995BFCB3FC}" destId="{96E3094D-2B9E-4D64-86DE-D944220978BA}" srcOrd="0" destOrd="0" parTransId="{3D0D36E7-27C3-4393-AD12-591B487F9542}" sibTransId="{E8930D30-52F4-4DEE-9BAA-A7C1833EA8F1}"/>
    <dgm:cxn modelId="{486C8CAD-5D96-461E-AEC1-E2FA77C894F3}" type="presOf" srcId="{2FA82FBC-25BE-45CD-9586-CE3CCEF5FEC9}" destId="{317A1F60-79BE-416F-9B5A-24542405CFB0}" srcOrd="0" destOrd="0" presId="urn:microsoft.com/office/officeart/2005/8/layout/radial5"/>
    <dgm:cxn modelId="{3FE23FA4-3A2E-4414-8CFA-BE076F724FA9}" type="presOf" srcId="{4AC8126F-BFE8-419A-A775-D811572C73CF}" destId="{050249DE-D67C-477F-8A77-1D58E4BA74B0}" srcOrd="0" destOrd="0" presId="urn:microsoft.com/office/officeart/2005/8/layout/radial5"/>
    <dgm:cxn modelId="{657CD361-1C57-42B1-9713-AEAC67AE6718}" type="presOf" srcId="{96E3094D-2B9E-4D64-86DE-D944220978BA}" destId="{521420C1-42D3-449B-AABB-E961E2ACE6BC}" srcOrd="0" destOrd="0" presId="urn:microsoft.com/office/officeart/2005/8/layout/radial5"/>
    <dgm:cxn modelId="{425A2B9E-9D40-4AC6-8CA2-F8EA24845393}" type="presOf" srcId="{46025D41-FD86-4610-A720-A60B630E09A1}" destId="{10009116-4BE2-48A2-800D-B5B3A4D9A939}" srcOrd="0" destOrd="0" presId="urn:microsoft.com/office/officeart/2005/8/layout/radial5"/>
    <dgm:cxn modelId="{3FB2AD45-356C-4798-8D90-39B8E4B6A0B0}" srcId="{96E3094D-2B9E-4D64-86DE-D944220978BA}" destId="{2FA82FBC-25BE-45CD-9586-CE3CCEF5FEC9}" srcOrd="3" destOrd="0" parTransId="{947C9B41-DD98-4B1F-869C-E9500DA545F7}" sibTransId="{A94B5437-D0D1-43B1-8E23-65F11A22A794}"/>
    <dgm:cxn modelId="{A86A3405-E588-4556-9EF9-1463003BEA25}" type="presOf" srcId="{5C136E71-D542-46F8-B274-F65CCFE76BDB}" destId="{4F9021A9-90A7-44DA-A350-49C9D7EC855F}" srcOrd="0" destOrd="0" presId="urn:microsoft.com/office/officeart/2005/8/layout/radial5"/>
    <dgm:cxn modelId="{698AA3BA-DBBE-47B4-B4AE-549746EFF82D}" srcId="{96E3094D-2B9E-4D64-86DE-D944220978BA}" destId="{ECC2E8D3-0721-4094-97A1-93DCA0E7E727}" srcOrd="4" destOrd="0" parTransId="{9DA9B7F3-CF7C-4D52-8EAD-54A484221F14}" sibTransId="{F0971D7B-060B-43AC-8C54-D3211B4C250F}"/>
    <dgm:cxn modelId="{2BA57913-CAE9-4522-BC32-C4BDB3BA83F0}" type="presOf" srcId="{5C136E71-D542-46F8-B274-F65CCFE76BDB}" destId="{149763B7-2D8D-4081-B90E-B6A8653027BC}" srcOrd="1" destOrd="0" presId="urn:microsoft.com/office/officeart/2005/8/layout/radial5"/>
    <dgm:cxn modelId="{400C2740-34ED-4FF7-B851-77724E8F4177}" type="presOf" srcId="{ECC2E8D3-0721-4094-97A1-93DCA0E7E727}" destId="{75379CE5-0188-42EA-82E3-A0EF2A6D9732}" srcOrd="0" destOrd="0" presId="urn:microsoft.com/office/officeart/2005/8/layout/radial5"/>
    <dgm:cxn modelId="{80840AE2-62BD-478A-A0F8-D7FA3DE4A0C2}" type="presOf" srcId="{EEF2BA37-CF56-45F4-A05F-F4CB8778AFA4}" destId="{1C2FA75A-5023-4CF2-9FCD-51ED8AAC52B0}" srcOrd="0" destOrd="0" presId="urn:microsoft.com/office/officeart/2005/8/layout/radial5"/>
    <dgm:cxn modelId="{77CDE0AE-1E69-4498-B7B5-463997327401}" srcId="{96E3094D-2B9E-4D64-86DE-D944220978BA}" destId="{DF6ADA88-77E6-42FC-AA7E-ECD9C2F8CC12}" srcOrd="2" destOrd="0" parTransId="{46025D41-FD86-4610-A720-A60B630E09A1}" sibTransId="{99CABCC6-4614-4730-8B91-58315F1A265D}"/>
    <dgm:cxn modelId="{DD1DFE7C-A2B4-4B96-A2B7-F9DA57DACE3F}" srcId="{96E3094D-2B9E-4D64-86DE-D944220978BA}" destId="{23F9B3B0-6D19-4D4A-B37B-017D883A2490}" srcOrd="0" destOrd="0" parTransId="{5C136E71-D542-46F8-B274-F65CCFE76BDB}" sibTransId="{EEEF0647-8781-448D-88BF-AAE3D60AF6F7}"/>
    <dgm:cxn modelId="{F41BD66A-3571-4B4A-AD8F-67037CD16170}" type="presOf" srcId="{68B14B15-7765-4B7A-89EC-04995BFCB3FC}" destId="{91991DD4-72F4-400D-84B0-17FC4F0A15EF}" srcOrd="0" destOrd="0" presId="urn:microsoft.com/office/officeart/2005/8/layout/radial5"/>
    <dgm:cxn modelId="{C9608BB4-4FDA-4F27-A05D-3A20A65A4E22}" srcId="{96E3094D-2B9E-4D64-86DE-D944220978BA}" destId="{EEF2BA37-CF56-45F4-A05F-F4CB8778AFA4}" srcOrd="1" destOrd="0" parTransId="{4AC8126F-BFE8-419A-A775-D811572C73CF}" sibTransId="{50DF8991-D6DD-4A2D-A606-A83C28BE486D}"/>
    <dgm:cxn modelId="{3A88956E-11D5-4A01-9149-76428C8434CC}" type="presOf" srcId="{4AC8126F-BFE8-419A-A775-D811572C73CF}" destId="{85FE9991-49EE-4887-BC21-31DA232931E9}" srcOrd="1" destOrd="0" presId="urn:microsoft.com/office/officeart/2005/8/layout/radial5"/>
    <dgm:cxn modelId="{3B00FB39-E1E1-4A7B-B97D-BE85C06107AD}" type="presOf" srcId="{9DA9B7F3-CF7C-4D52-8EAD-54A484221F14}" destId="{9B774142-C0C9-4957-903F-C664213C9010}" srcOrd="1" destOrd="0" presId="urn:microsoft.com/office/officeart/2005/8/layout/radial5"/>
    <dgm:cxn modelId="{5C516A88-2074-4F44-A6BC-6021BB5F4A84}" type="presOf" srcId="{DF6ADA88-77E6-42FC-AA7E-ECD9C2F8CC12}" destId="{8FA592F3-5BA3-44AA-9431-11AABA75856B}" srcOrd="0" destOrd="0" presId="urn:microsoft.com/office/officeart/2005/8/layout/radial5"/>
    <dgm:cxn modelId="{5F9DEC60-4BF0-4B33-B661-85E254D20F61}" type="presOf" srcId="{23F9B3B0-6D19-4D4A-B37B-017D883A2490}" destId="{0F08072A-AEC4-4E30-B576-B00661E2D91A}" srcOrd="0" destOrd="0" presId="urn:microsoft.com/office/officeart/2005/8/layout/radial5"/>
    <dgm:cxn modelId="{5AF87300-09A9-4959-A91D-0A6D853F577A}" type="presParOf" srcId="{91991DD4-72F4-400D-84B0-17FC4F0A15EF}" destId="{521420C1-42D3-449B-AABB-E961E2ACE6BC}" srcOrd="0" destOrd="0" presId="urn:microsoft.com/office/officeart/2005/8/layout/radial5"/>
    <dgm:cxn modelId="{84247655-D78E-4755-96E7-81498D82F91C}" type="presParOf" srcId="{91991DD4-72F4-400D-84B0-17FC4F0A15EF}" destId="{4F9021A9-90A7-44DA-A350-49C9D7EC855F}" srcOrd="1" destOrd="0" presId="urn:microsoft.com/office/officeart/2005/8/layout/radial5"/>
    <dgm:cxn modelId="{24E112FF-F499-41C1-BB88-20D4A2028335}" type="presParOf" srcId="{4F9021A9-90A7-44DA-A350-49C9D7EC855F}" destId="{149763B7-2D8D-4081-B90E-B6A8653027BC}" srcOrd="0" destOrd="0" presId="urn:microsoft.com/office/officeart/2005/8/layout/radial5"/>
    <dgm:cxn modelId="{3A38F118-EA87-4B42-9AB5-98D8275199C8}" type="presParOf" srcId="{91991DD4-72F4-400D-84B0-17FC4F0A15EF}" destId="{0F08072A-AEC4-4E30-B576-B00661E2D91A}" srcOrd="2" destOrd="0" presId="urn:microsoft.com/office/officeart/2005/8/layout/radial5"/>
    <dgm:cxn modelId="{3DCE6F19-279C-4EA4-A8BD-F43D8E24554B}" type="presParOf" srcId="{91991DD4-72F4-400D-84B0-17FC4F0A15EF}" destId="{050249DE-D67C-477F-8A77-1D58E4BA74B0}" srcOrd="3" destOrd="0" presId="urn:microsoft.com/office/officeart/2005/8/layout/radial5"/>
    <dgm:cxn modelId="{BD27952D-C0EB-4515-B089-A93831323ED7}" type="presParOf" srcId="{050249DE-D67C-477F-8A77-1D58E4BA74B0}" destId="{85FE9991-49EE-4887-BC21-31DA232931E9}" srcOrd="0" destOrd="0" presId="urn:microsoft.com/office/officeart/2005/8/layout/radial5"/>
    <dgm:cxn modelId="{E9A44F25-FC98-4943-8FF6-F813B6CC0DB1}" type="presParOf" srcId="{91991DD4-72F4-400D-84B0-17FC4F0A15EF}" destId="{1C2FA75A-5023-4CF2-9FCD-51ED8AAC52B0}" srcOrd="4" destOrd="0" presId="urn:microsoft.com/office/officeart/2005/8/layout/radial5"/>
    <dgm:cxn modelId="{58FFE826-D50D-4CA1-8EDC-73704EF9AAA2}" type="presParOf" srcId="{91991DD4-72F4-400D-84B0-17FC4F0A15EF}" destId="{10009116-4BE2-48A2-800D-B5B3A4D9A939}" srcOrd="5" destOrd="0" presId="urn:microsoft.com/office/officeart/2005/8/layout/radial5"/>
    <dgm:cxn modelId="{74934F2D-3FA5-48CE-9389-E8B5CBD1178A}" type="presParOf" srcId="{10009116-4BE2-48A2-800D-B5B3A4D9A939}" destId="{3D85DE4F-8C2A-4EAF-81DD-FE6ABC301387}" srcOrd="0" destOrd="0" presId="urn:microsoft.com/office/officeart/2005/8/layout/radial5"/>
    <dgm:cxn modelId="{622ACD19-D6E2-43E4-AC22-4B0C5C60DF7F}" type="presParOf" srcId="{91991DD4-72F4-400D-84B0-17FC4F0A15EF}" destId="{8FA592F3-5BA3-44AA-9431-11AABA75856B}" srcOrd="6" destOrd="0" presId="urn:microsoft.com/office/officeart/2005/8/layout/radial5"/>
    <dgm:cxn modelId="{7EF773BB-897D-46E3-A406-41A95C09BD4E}" type="presParOf" srcId="{91991DD4-72F4-400D-84B0-17FC4F0A15EF}" destId="{AA760524-E3D9-4A1A-8CDA-D182838B4EF8}" srcOrd="7" destOrd="0" presId="urn:microsoft.com/office/officeart/2005/8/layout/radial5"/>
    <dgm:cxn modelId="{5487BC8E-E17B-451B-9A6B-4CF2FEAEE952}" type="presParOf" srcId="{AA760524-E3D9-4A1A-8CDA-D182838B4EF8}" destId="{CA3B5A32-09F2-4CC7-BB76-7779E2590408}" srcOrd="0" destOrd="0" presId="urn:microsoft.com/office/officeart/2005/8/layout/radial5"/>
    <dgm:cxn modelId="{2339967A-0C19-47C8-9BB4-B3E5D47BC35D}" type="presParOf" srcId="{91991DD4-72F4-400D-84B0-17FC4F0A15EF}" destId="{317A1F60-79BE-416F-9B5A-24542405CFB0}" srcOrd="8" destOrd="0" presId="urn:microsoft.com/office/officeart/2005/8/layout/radial5"/>
    <dgm:cxn modelId="{BC36DCE5-8621-4EE7-96A8-AFAB5A4628F9}" type="presParOf" srcId="{91991DD4-72F4-400D-84B0-17FC4F0A15EF}" destId="{80E15C87-D3B9-49CB-91F9-2F9217E84AD3}" srcOrd="9" destOrd="0" presId="urn:microsoft.com/office/officeart/2005/8/layout/radial5"/>
    <dgm:cxn modelId="{55C2CD76-B4A4-42EC-B45A-D397A9E12CFF}" type="presParOf" srcId="{80E15C87-D3B9-49CB-91F9-2F9217E84AD3}" destId="{9B774142-C0C9-4957-903F-C664213C9010}" srcOrd="0" destOrd="0" presId="urn:microsoft.com/office/officeart/2005/8/layout/radial5"/>
    <dgm:cxn modelId="{F66664AC-13A4-4863-893E-E9CFF97FD831}" type="presParOf" srcId="{91991DD4-72F4-400D-84B0-17FC4F0A15EF}" destId="{75379CE5-0188-42EA-82E3-A0EF2A6D9732}" srcOrd="10" destOrd="0" presId="urn:microsoft.com/office/officeart/2005/8/layout/radial5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20C1-42D3-449B-AABB-E961E2ACE6BC}">
      <dsp:nvSpPr>
        <dsp:cNvPr id="0" name=""/>
        <dsp:cNvSpPr/>
      </dsp:nvSpPr>
      <dsp:spPr>
        <a:xfrm>
          <a:off x="4426227" y="2017523"/>
          <a:ext cx="3034965" cy="16051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আমাদের অধিকার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70687" y="2252595"/>
        <a:ext cx="2146045" cy="1135029"/>
      </dsp:txXfrm>
    </dsp:sp>
    <dsp:sp modelId="{4F9021A9-90A7-44DA-A350-49C9D7EC855F}">
      <dsp:nvSpPr>
        <dsp:cNvPr id="0" name=""/>
        <dsp:cNvSpPr/>
      </dsp:nvSpPr>
      <dsp:spPr>
        <a:xfrm rot="16043466">
          <a:off x="5721100" y="1544614"/>
          <a:ext cx="353849" cy="545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5776593" y="1706788"/>
        <a:ext cx="247694" cy="327454"/>
      </dsp:txXfrm>
    </dsp:sp>
    <dsp:sp modelId="{0F08072A-AEC4-4E30-B576-B00661E2D91A}">
      <dsp:nvSpPr>
        <dsp:cNvPr id="0" name=""/>
        <dsp:cNvSpPr/>
      </dsp:nvSpPr>
      <dsp:spPr>
        <a:xfrm>
          <a:off x="4575371" y="0"/>
          <a:ext cx="2552819" cy="1605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49223" y="235072"/>
        <a:ext cx="1805115" cy="1135029"/>
      </dsp:txXfrm>
    </dsp:sp>
    <dsp:sp modelId="{050249DE-D67C-477F-8A77-1D58E4BA74B0}">
      <dsp:nvSpPr>
        <dsp:cNvPr id="0" name=""/>
        <dsp:cNvSpPr/>
      </dsp:nvSpPr>
      <dsp:spPr>
        <a:xfrm rot="20446317">
          <a:off x="7176759" y="1917964"/>
          <a:ext cx="1142222" cy="545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7181326" y="2054076"/>
        <a:ext cx="978495" cy="327454"/>
      </dsp:txXfrm>
    </dsp:sp>
    <dsp:sp modelId="{1C2FA75A-5023-4CF2-9FCD-51ED8AAC52B0}">
      <dsp:nvSpPr>
        <dsp:cNvPr id="0" name=""/>
        <dsp:cNvSpPr/>
      </dsp:nvSpPr>
      <dsp:spPr>
        <a:xfrm>
          <a:off x="8177008" y="813827"/>
          <a:ext cx="2435609" cy="16051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533695" y="1048899"/>
        <a:ext cx="1722235" cy="1135029"/>
      </dsp:txXfrm>
    </dsp:sp>
    <dsp:sp modelId="{10009116-4BE2-48A2-800D-B5B3A4D9A939}">
      <dsp:nvSpPr>
        <dsp:cNvPr id="0" name=""/>
        <dsp:cNvSpPr/>
      </dsp:nvSpPr>
      <dsp:spPr>
        <a:xfrm rot="4905119">
          <a:off x="5820521" y="3530015"/>
          <a:ext cx="531301" cy="545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888783" y="3560296"/>
        <a:ext cx="371911" cy="327454"/>
      </dsp:txXfrm>
    </dsp:sp>
    <dsp:sp modelId="{8FA592F3-5BA3-44AA-9431-11AABA75856B}">
      <dsp:nvSpPr>
        <dsp:cNvPr id="0" name=""/>
        <dsp:cNvSpPr/>
      </dsp:nvSpPr>
      <dsp:spPr>
        <a:xfrm>
          <a:off x="4740017" y="3994499"/>
          <a:ext cx="2973583" cy="15571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75488" y="4222542"/>
        <a:ext cx="2102641" cy="1101092"/>
      </dsp:txXfrm>
    </dsp:sp>
    <dsp:sp modelId="{AA760524-E3D9-4A1A-8CDA-D182838B4EF8}">
      <dsp:nvSpPr>
        <dsp:cNvPr id="0" name=""/>
        <dsp:cNvSpPr/>
      </dsp:nvSpPr>
      <dsp:spPr>
        <a:xfrm rot="1006283">
          <a:off x="7207199" y="3183519"/>
          <a:ext cx="1695618" cy="545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7210681" y="3269049"/>
        <a:ext cx="1531891" cy="327454"/>
      </dsp:txXfrm>
    </dsp:sp>
    <dsp:sp modelId="{317A1F60-79BE-416F-9B5A-24542405CFB0}">
      <dsp:nvSpPr>
        <dsp:cNvPr id="0" name=""/>
        <dsp:cNvSpPr/>
      </dsp:nvSpPr>
      <dsp:spPr>
        <a:xfrm>
          <a:off x="8758690" y="3264647"/>
          <a:ext cx="2646320" cy="160517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9146235" y="3499719"/>
        <a:ext cx="1871230" cy="1135029"/>
      </dsp:txXfrm>
    </dsp:sp>
    <dsp:sp modelId="{80E15C87-D3B9-49CB-91F9-2F9217E84AD3}">
      <dsp:nvSpPr>
        <dsp:cNvPr id="0" name=""/>
        <dsp:cNvSpPr/>
      </dsp:nvSpPr>
      <dsp:spPr>
        <a:xfrm rot="12924208">
          <a:off x="4280384" y="1581060"/>
          <a:ext cx="607933" cy="545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428974" y="1737638"/>
        <a:ext cx="444206" cy="327454"/>
      </dsp:txXfrm>
    </dsp:sp>
    <dsp:sp modelId="{75379CE5-0188-42EA-82E3-A0EF2A6D9732}">
      <dsp:nvSpPr>
        <dsp:cNvPr id="0" name=""/>
        <dsp:cNvSpPr/>
      </dsp:nvSpPr>
      <dsp:spPr>
        <a:xfrm>
          <a:off x="1999625" y="111064"/>
          <a:ext cx="2523556" cy="160517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69191" y="346136"/>
        <a:ext cx="1784424" cy="1135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20C1-42D3-449B-AABB-E961E2ACE6BC}">
      <dsp:nvSpPr>
        <dsp:cNvPr id="0" name=""/>
        <dsp:cNvSpPr/>
      </dsp:nvSpPr>
      <dsp:spPr>
        <a:xfrm>
          <a:off x="2992731" y="1829840"/>
          <a:ext cx="2757673" cy="14585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আমাদের অধিকার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96583" y="2043435"/>
        <a:ext cx="1949969" cy="1031325"/>
      </dsp:txXfrm>
    </dsp:sp>
    <dsp:sp modelId="{4F9021A9-90A7-44DA-A350-49C9D7EC855F}">
      <dsp:nvSpPr>
        <dsp:cNvPr id="0" name=""/>
        <dsp:cNvSpPr/>
      </dsp:nvSpPr>
      <dsp:spPr>
        <a:xfrm rot="16043404">
          <a:off x="4170791" y="1401763"/>
          <a:ext cx="318648" cy="495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220764" y="1548689"/>
        <a:ext cx="223054" cy="297537"/>
      </dsp:txXfrm>
    </dsp:sp>
    <dsp:sp modelId="{0F08072A-AEC4-4E30-B576-B00661E2D91A}">
      <dsp:nvSpPr>
        <dsp:cNvPr id="0" name=""/>
        <dsp:cNvSpPr/>
      </dsp:nvSpPr>
      <dsp:spPr>
        <a:xfrm>
          <a:off x="3128368" y="0"/>
          <a:ext cx="2319579" cy="145851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বস্ত্রের অধিকার</a:t>
          </a:r>
          <a:endParaRPr lang="bn-BD" sz="28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68062" y="213595"/>
        <a:ext cx="1640191" cy="1031325"/>
      </dsp:txXfrm>
    </dsp:sp>
    <dsp:sp modelId="{050249DE-D67C-477F-8A77-1D58E4BA74B0}">
      <dsp:nvSpPr>
        <dsp:cNvPr id="0" name=""/>
        <dsp:cNvSpPr/>
      </dsp:nvSpPr>
      <dsp:spPr>
        <a:xfrm rot="20420147">
          <a:off x="5484083" y="1739784"/>
          <a:ext cx="972788" cy="495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488421" y="1863994"/>
        <a:ext cx="824020" cy="297537"/>
      </dsp:txXfrm>
    </dsp:sp>
    <dsp:sp modelId="{1C2FA75A-5023-4CF2-9FCD-51ED8AAC52B0}">
      <dsp:nvSpPr>
        <dsp:cNvPr id="0" name=""/>
        <dsp:cNvSpPr/>
      </dsp:nvSpPr>
      <dsp:spPr>
        <a:xfrm>
          <a:off x="6321321" y="737681"/>
          <a:ext cx="2213078" cy="145851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বাসস্থানের অধিকার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645419" y="951276"/>
        <a:ext cx="1564882" cy="1031325"/>
      </dsp:txXfrm>
    </dsp:sp>
    <dsp:sp modelId="{10009116-4BE2-48A2-800D-B5B3A4D9A939}">
      <dsp:nvSpPr>
        <dsp:cNvPr id="0" name=""/>
        <dsp:cNvSpPr/>
      </dsp:nvSpPr>
      <dsp:spPr>
        <a:xfrm rot="5188368">
          <a:off x="4112554" y="3260062"/>
          <a:ext cx="635008" cy="495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182362" y="3284998"/>
        <a:ext cx="486240" cy="297537"/>
      </dsp:txXfrm>
    </dsp:sp>
    <dsp:sp modelId="{8FA592F3-5BA3-44AA-9431-11AABA75856B}">
      <dsp:nvSpPr>
        <dsp:cNvPr id="0" name=""/>
        <dsp:cNvSpPr/>
      </dsp:nvSpPr>
      <dsp:spPr>
        <a:xfrm>
          <a:off x="3137094" y="3741293"/>
          <a:ext cx="2701900" cy="141490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চিকিৎসার অধিকার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32778" y="3948501"/>
        <a:ext cx="1910532" cy="1000490"/>
      </dsp:txXfrm>
    </dsp:sp>
    <dsp:sp modelId="{AA760524-E3D9-4A1A-8CDA-D182838B4EF8}">
      <dsp:nvSpPr>
        <dsp:cNvPr id="0" name=""/>
        <dsp:cNvSpPr/>
      </dsp:nvSpPr>
      <dsp:spPr>
        <a:xfrm rot="1316390">
          <a:off x="5427938" y="2910424"/>
          <a:ext cx="862763" cy="495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433325" y="2981811"/>
        <a:ext cx="713995" cy="297537"/>
      </dsp:txXfrm>
    </dsp:sp>
    <dsp:sp modelId="{317A1F60-79BE-416F-9B5A-24542405CFB0}">
      <dsp:nvSpPr>
        <dsp:cNvPr id="0" name=""/>
        <dsp:cNvSpPr/>
      </dsp:nvSpPr>
      <dsp:spPr>
        <a:xfrm>
          <a:off x="6073592" y="2999704"/>
          <a:ext cx="2404538" cy="145851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 লাভের অধিকার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25728" y="3213299"/>
        <a:ext cx="1700266" cy="1031325"/>
      </dsp:txXfrm>
    </dsp:sp>
    <dsp:sp modelId="{80E15C87-D3B9-49CB-91F9-2F9217E84AD3}">
      <dsp:nvSpPr>
        <dsp:cNvPr id="0" name=""/>
        <dsp:cNvSpPr/>
      </dsp:nvSpPr>
      <dsp:spPr>
        <a:xfrm rot="12924208">
          <a:off x="2863032" y="1434454"/>
          <a:ext cx="550126" cy="495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998046" y="1576726"/>
        <a:ext cx="401358" cy="297537"/>
      </dsp:txXfrm>
    </dsp:sp>
    <dsp:sp modelId="{75379CE5-0188-42EA-82E3-A0EF2A6D9732}">
      <dsp:nvSpPr>
        <dsp:cNvPr id="0" name=""/>
        <dsp:cNvSpPr/>
      </dsp:nvSpPr>
      <dsp:spPr>
        <a:xfrm>
          <a:off x="791317" y="100038"/>
          <a:ext cx="2292990" cy="145851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অধিকার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27118" y="313633"/>
        <a:ext cx="1621388" cy="103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E9AEB-0B1A-45C5-B742-A353556CC64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DAA3-922E-4AB2-A4D8-02D870BC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3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7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C7FB-D447-4639-B8D4-AFF260EDA19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D53A-F6AF-46FD-B9BA-0EDE4946E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3265" y="2971800"/>
            <a:ext cx="5334000" cy="9144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698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207" y="5838092"/>
            <a:ext cx="7455877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solidFill>
                  <a:srgbClr val="FFFF00"/>
                </a:solidFill>
              </a:rPr>
              <a:t>শিক্ষালাভের অধিকার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93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7536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4554" y="6175717"/>
            <a:ext cx="5852160" cy="492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লাভের অধিকার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36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274" y="773723"/>
            <a:ext cx="7568418" cy="161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solidFill>
                  <a:srgbClr val="002060"/>
                </a:solidFill>
              </a:rPr>
              <a:t>পাঠ্য বই সংযোগ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9138" y="2700997"/>
            <a:ext cx="7596554" cy="15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 তোমার পাঠ্য বইয়ের ১৬ পৃষ্ঠা খোল মনযোগ সহকারে পড়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615" y="0"/>
            <a:ext cx="4276580" cy="1392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solidFill>
                  <a:schemeClr val="bg1"/>
                </a:solidFill>
              </a:rPr>
              <a:t>একক কাজ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0" y="1744394"/>
            <a:ext cx="5908430" cy="3080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954216" y="4994032"/>
            <a:ext cx="7287064" cy="118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800" dirty="0" smtClean="0"/>
              <a:t>একটি মৌলিক অধিকারের নাম লেখ ?</a:t>
            </a:r>
            <a:endParaRPr lang="en-US" sz="48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335" y="168812"/>
            <a:ext cx="509250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দলীয় কাজ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9" y="1083212"/>
            <a:ext cx="6625883" cy="4079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1335" y="5458265"/>
            <a:ext cx="6133514" cy="126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800" dirty="0" smtClean="0">
                <a:solidFill>
                  <a:srgbClr val="002060"/>
                </a:solidFill>
              </a:rPr>
              <a:t>ছয়টি মৌলিক অধিকার কী কী 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77801"/>
            <a:ext cx="1727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77800"/>
            <a:ext cx="5384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অল্প কথায়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97605"/>
            <a:ext cx="10861159" cy="2964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7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733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7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 অধিকারের </a:t>
            </a:r>
            <a:r>
              <a:rPr lang="bn-IN" sz="37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 লেখ</a:t>
            </a:r>
            <a:r>
              <a:rPr lang="en-US" sz="37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733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উত্তর-খাদ্যের অধিকার,বস্ত্রের অধিকার ।</a:t>
            </a:r>
            <a:endParaRPr lang="bn-IN" sz="3733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7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733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।প্রথম মৌলিক অধিকার কোনটি</a:t>
            </a:r>
            <a:r>
              <a:rPr lang="en-US" sz="3733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733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733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en-US" sz="3733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 অধিকার।</a:t>
            </a:r>
            <a:endParaRPr lang="bn-IN" sz="3733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733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733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7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8145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5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6400" y="2817063"/>
            <a:ext cx="10058400" cy="263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সমাজে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্ টি মৌলিক অধিকার আছে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অধিকারের মধ্যে সবচেয়ে গুরুত্বপূর্ণ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___-__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অধিকারের শেষ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 _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            অধিকার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231" y="1065244"/>
            <a:ext cx="6008431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শব্দ বেছে নিয়ে খালি জায়গায় লিখি। </a:t>
            </a:r>
            <a:endParaRPr lang="en-US" sz="32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8789" y="3425151"/>
            <a:ext cx="1727200" cy="3998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1192" y="3881168"/>
            <a:ext cx="2186932" cy="5058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অধিকার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986" y="4433042"/>
            <a:ext cx="2349303" cy="3998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77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681"/>
            <a:ext cx="12192000" cy="77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মৌলিক  অধিকারগুলো আমরা কিসের মাধ্যমে পূরণ করি তা উদাহরণ দিয়ে বল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1" y="1035735"/>
            <a:ext cx="12027877" cy="62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 </a:t>
            </a:r>
            <a:r>
              <a:rPr lang="bn-IN" sz="4400" dirty="0" smtClean="0">
                <a:solidFill>
                  <a:srgbClr val="FF0000"/>
                </a:solidFill>
              </a:rPr>
              <a:t>খাদ্যঃ</a:t>
            </a:r>
            <a:r>
              <a:rPr lang="bn-IN" sz="4400" dirty="0" smtClean="0">
                <a:solidFill>
                  <a:srgbClr val="FFFF00"/>
                </a:solidFill>
              </a:rPr>
              <a:t> </a:t>
            </a:r>
            <a:r>
              <a:rPr lang="bn-IN" sz="3600" dirty="0" smtClean="0">
                <a:solidFill>
                  <a:srgbClr val="FFFF00"/>
                </a:solidFill>
              </a:rPr>
              <a:t>ভাত,মাছ,দুধ,শাকসবজি,ইত্যাদি আমরা পরিবারের মাধ্যমে পূরণ করি 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71" y="1913216"/>
            <a:ext cx="12027877" cy="766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বস্ত্রঃ </a:t>
            </a:r>
            <a:r>
              <a:rPr lang="bn-IN" sz="3600" dirty="0" smtClean="0">
                <a:solidFill>
                  <a:srgbClr val="FFFF00"/>
                </a:solidFill>
              </a:rPr>
              <a:t>জামা,শার্ট,লুঙ্গি,পায়জামা,পাঞ্জাবি,পেন্ট ইত্যাদি পরিবারের মাধ্যমে পূরণ করি।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07" y="3749023"/>
            <a:ext cx="12098216" cy="79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 শিক্ষাঃ </a:t>
            </a:r>
            <a:r>
              <a:rPr lang="en-US" sz="3200" dirty="0" err="1" smtClean="0">
                <a:solidFill>
                  <a:srgbClr val="FFFF00"/>
                </a:solidFill>
              </a:rPr>
              <a:t>বই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কলম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পেন্সিল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স্কুল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কলেজ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মাদ্রাসা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ইত্যাদির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মাধ্যমে</a:t>
            </a:r>
            <a:r>
              <a:rPr lang="bn-IN" sz="3200" dirty="0" smtClean="0">
                <a:solidFill>
                  <a:srgbClr val="FFFF00"/>
                </a:solidFill>
              </a:rPr>
              <a:t> আমরা শিক্ষা লাভ করি।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46983"/>
            <a:ext cx="12079458" cy="675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 </a:t>
            </a:r>
            <a:r>
              <a:rPr lang="bn-IN" sz="4400" dirty="0" smtClean="0">
                <a:solidFill>
                  <a:srgbClr val="FF0000"/>
                </a:solidFill>
              </a:rPr>
              <a:t>বাসস্থানঃ </a:t>
            </a:r>
            <a:r>
              <a:rPr lang="en-US" sz="3200" dirty="0" err="1" smtClean="0">
                <a:solidFill>
                  <a:srgbClr val="FFFF00"/>
                </a:solidFill>
              </a:rPr>
              <a:t>কাচাঘ</a:t>
            </a:r>
            <a:r>
              <a:rPr lang="bn-IN" sz="3200" dirty="0" smtClean="0">
                <a:solidFill>
                  <a:srgbClr val="FFFF00"/>
                </a:solidFill>
              </a:rPr>
              <a:t>র,পাকাঘর,আধাপাকাঘর,টিনেরঘর,ইত্যাদি বাসস্থান পরিবারের মাধ্যমে পূরণ করি।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71" y="6037680"/>
            <a:ext cx="12079458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 </a:t>
            </a:r>
            <a:r>
              <a:rPr lang="bn-IN" sz="4400" dirty="0" smtClean="0">
                <a:solidFill>
                  <a:srgbClr val="FF0000"/>
                </a:solidFill>
              </a:rPr>
              <a:t>নিরাপত্তাঃ </a:t>
            </a:r>
            <a:r>
              <a:rPr lang="bn-IN" sz="4400" dirty="0" smtClean="0">
                <a:solidFill>
                  <a:srgbClr val="FFFF00"/>
                </a:solidFill>
              </a:rPr>
              <a:t>পরিবার, সমাজ, ও রাষ্ট্রের মাধ্যমে পেয়ে থাকি।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07860"/>
            <a:ext cx="12056012" cy="70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চিকিৎসাঃ</a:t>
            </a:r>
            <a:r>
              <a:rPr lang="bn-IN" sz="3200" dirty="0" smtClean="0">
                <a:solidFill>
                  <a:srgbClr val="FFFF00"/>
                </a:solidFill>
              </a:rPr>
              <a:t> ডাক্তার,হাসপাতল, ক্লিনিক, ওষুধ ইত্যাদি পরিবার ও রাষ্ট্রের মাধ্যমে পূরণ করি।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0944" y="136951"/>
            <a:ext cx="2743200" cy="666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3733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37" y="6136573"/>
            <a:ext cx="12093526" cy="666786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733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বেঁচে থাকার জন্য মৌলিক কেন প্রয়োজন এ </a:t>
            </a:r>
            <a:r>
              <a:rPr lang="bn-IN" sz="373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সম্পর্কে৫টি</a:t>
            </a:r>
            <a:r>
              <a:rPr lang="en-US" sz="373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73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73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73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733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" y="803737"/>
            <a:ext cx="12093526" cy="52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0744" y="534950"/>
            <a:ext cx="7848600" cy="57881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199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Etuob Hoss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1" y="1885527"/>
            <a:ext cx="2106084" cy="242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6641" y="4343401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রতনপুরসরকারি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মোবাইলঃ০১৭28823296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6642" y="1092201"/>
          <a:ext cx="5347759" cy="5344080"/>
        </p:xfrm>
        <a:graphic>
          <a:graphicData uri="http://schemas.openxmlformats.org/drawingml/2006/table">
            <a:tbl>
              <a:tblPr/>
              <a:tblGrid>
                <a:gridCol w="5347759"/>
              </a:tblGrid>
              <a:tr h="5344080">
                <a:tc>
                  <a:txBody>
                    <a:bodyPr/>
                    <a:lstStyle/>
                    <a:p>
                      <a:r>
                        <a:rPr lang="bn-IN" sz="6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en-US" sz="6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6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21180"/>
              </p:ext>
            </p:extLst>
          </p:nvPr>
        </p:nvGraphicFramePr>
        <p:xfrm>
          <a:off x="6165320" y="1130300"/>
          <a:ext cx="4909080" cy="5608320"/>
        </p:xfrm>
        <a:graphic>
          <a:graphicData uri="http://schemas.openxmlformats.org/drawingml/2006/table">
            <a:tbl>
              <a:tblPr/>
              <a:tblGrid>
                <a:gridCol w="4909080"/>
              </a:tblGrid>
              <a:tr h="5384800">
                <a:tc>
                  <a:txBody>
                    <a:bodyPr/>
                    <a:lstStyle/>
                    <a:p>
                      <a:r>
                        <a:rPr lang="en-US" sz="3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bn-IN" sz="6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bn-IN" sz="6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পরিচিতি</a:t>
                      </a:r>
                    </a:p>
                    <a:p>
                      <a:r>
                        <a:rPr lang="bn-IN" sz="3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প্রাথমিক</a:t>
                      </a:r>
                      <a:r>
                        <a:rPr lang="bn-IN" sz="37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বিজ্ঞান</a:t>
                      </a:r>
                    </a:p>
                    <a:p>
                      <a:r>
                        <a:rPr lang="bn-IN" sz="37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তৃতীয় শ্রেণি</a:t>
                      </a:r>
                    </a:p>
                    <a:p>
                      <a:r>
                        <a:rPr lang="bn-IN" sz="37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আমাদের অধিকার ও দায়িত্ব পাঠ্যাংশ-সমাজে আমাদের অধিকার</a:t>
                      </a:r>
                    </a:p>
                    <a:p>
                      <a:r>
                        <a:rPr lang="bn-IN" sz="37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সময়- ৪০মিনিট</a:t>
                      </a:r>
                    </a:p>
                    <a:p>
                      <a:r>
                        <a:rPr lang="bn-IN" sz="37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তারিখ-২৫/০৪/২০১৮ খ্রিষ্টঃ</a:t>
                      </a:r>
                      <a:endParaRPr lang="en-US" sz="37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7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33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645" y="1"/>
            <a:ext cx="7848600" cy="57881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199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0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8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1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1" y="2616200"/>
            <a:ext cx="10838121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3.1.1।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b="1" dirty="0" smtClean="0">
                <a:latin typeface="NikoshBAN" pitchFamily="2" charset="0"/>
                <a:cs typeface="NikoshBAN" pitchFamily="2" charset="0"/>
              </a:rPr>
              <a:t>সম্পর্কে বলতে পারবে </a:t>
            </a:r>
            <a:r>
              <a:rPr lang="bn-IN" sz="4267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267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267" b="1" dirty="0" smtClean="0">
                <a:latin typeface="NikoshBAN" pitchFamily="2" charset="0"/>
                <a:cs typeface="NikoshBAN" pitchFamily="2" charset="0"/>
              </a:rPr>
              <a:t>৩.1.2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2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267" b="1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4267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267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267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26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9409" y="248449"/>
            <a:ext cx="4064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995515" y="1705121"/>
            <a:ext cx="484632" cy="978408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84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3559760"/>
              </p:ext>
            </p:extLst>
          </p:nvPr>
        </p:nvGraphicFramePr>
        <p:xfrm>
          <a:off x="534572" y="971912"/>
          <a:ext cx="11657428" cy="568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2018" y="154744"/>
            <a:ext cx="85344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সমাজে আমাদের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থাকে?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53550" y="3727939"/>
            <a:ext cx="2700997" cy="189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262508" y="4103195"/>
            <a:ext cx="6611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2" y="4103195"/>
            <a:ext cx="1885072" cy="109727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6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0929466"/>
              </p:ext>
            </p:extLst>
          </p:nvPr>
        </p:nvGraphicFramePr>
        <p:xfrm>
          <a:off x="2096086" y="971912"/>
          <a:ext cx="8534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2018" y="154744"/>
            <a:ext cx="85344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সমাজে আমাদের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থাকে?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3883" y="3530991"/>
            <a:ext cx="2700997" cy="189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নিরাপত্তা লাভের অধিকার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572000" y="3868616"/>
            <a:ext cx="6611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5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842"/>
            <a:ext cx="12192000" cy="6435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45126"/>
            <a:ext cx="12191999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   </a:t>
            </a:r>
            <a:r>
              <a:rPr lang="en-US" sz="4800" dirty="0" err="1" smtClean="0">
                <a:solidFill>
                  <a:srgbClr val="FFFF00"/>
                </a:solidFill>
              </a:rPr>
              <a:t>খাদ্যের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অধিকার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5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852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5894363"/>
            <a:ext cx="12191999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solidFill>
                  <a:srgbClr val="FFFF00"/>
                </a:solidFill>
              </a:rPr>
              <a:t>বস্ত্রের অধিকার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1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KIL\Desktop\syrian-christian-house-ke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580995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12012" y="6042074"/>
            <a:ext cx="5233182" cy="81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 অধিকার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9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818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7778" y="5781822"/>
            <a:ext cx="6049108" cy="112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চিকিৎসার অধিকার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1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06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349</Words>
  <Application>Microsoft Office PowerPoint</Application>
  <PresentationFormat>Widescreen</PresentationFormat>
  <Paragraphs>65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 মোঃইতুব হোসেন রতন পুর সরকারি প</dc:title>
  <dc:creator>pti</dc:creator>
  <cp:lastModifiedBy>pti</cp:lastModifiedBy>
  <cp:revision>115</cp:revision>
  <dcterms:created xsi:type="dcterms:W3CDTF">2017-11-01T07:49:12Z</dcterms:created>
  <dcterms:modified xsi:type="dcterms:W3CDTF">2018-04-25T07:13:45Z</dcterms:modified>
</cp:coreProperties>
</file>